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2710C2D-D2E5-4910-87AC-97A71E36CD52}">
  <a:tblStyle styleId="{A2710C2D-D2E5-4910-87AC-97A71E36CD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daa26b49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daa26b49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SECOND REVIEW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Submitted by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N. Dhanush		2016103021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G. Santhosh		2016103057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Guide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Dr. Angelin Gladston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Associate Professor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Department of CSE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{A2710C2D-D2E5-4910-87AC-97A71E36CD52}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PROPOSED 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Platform independent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Browser add-on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Reduce false warnings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Context independent detection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Static observations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SYSTEM ARCHITECTURE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94100"/>
            <a:ext cx="73437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HIGH LEVEL BLOCK DIAGRAM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2732" l="0" r="0" t="22171"/>
          <a:stretch/>
        </p:blipFill>
        <p:spPr>
          <a:xfrm>
            <a:off x="435525" y="1118376"/>
            <a:ext cx="8521374" cy="3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MODULE LIST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Add on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Background script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Content script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Background process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Dispatcher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Phish Detector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Target Identifier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Web Browser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HTML content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Output UI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276988"/>
            <a:ext cx="8243901" cy="31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ADD-ON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BACKGROUND SCRIPT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For each page load redirect</a:t>
            </a:r>
            <a:endParaRPr i="1" sz="1800">
              <a:solidFill>
                <a:srgbClr val="FFFFFF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Add listener to that event</a:t>
            </a:r>
            <a:endParaRPr i="1" sz="1800">
              <a:solidFill>
                <a:srgbClr val="FFFFFF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Get the list of redirects from listener</a:t>
            </a:r>
            <a:endParaRPr i="1" sz="1800">
              <a:solidFill>
                <a:srgbClr val="FFFFFF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If page is fully loaded 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		Send the list of redirects to content script</a:t>
            </a:r>
            <a:endParaRPr i="1" sz="1800">
              <a:solidFill>
                <a:srgbClr val="FFFFFF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Done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CONTENT SCRIPT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For each page load redirect</a:t>
            </a:r>
            <a:endParaRPr i="1" sz="1800">
              <a:solidFill>
                <a:srgbClr val="FFFFFF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If page is fully loaded </a:t>
            </a:r>
            <a:endParaRPr i="1" sz="1800">
              <a:solidFill>
                <a:srgbClr val="FFFFFF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the URL from the tab</a:t>
            </a:r>
            <a:endParaRPr i="1" sz="1800">
              <a:solidFill>
                <a:srgbClr val="FFFFFF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the HTML content from innerHTML tag</a:t>
            </a:r>
            <a:endParaRPr i="1" sz="1800">
              <a:solidFill>
                <a:srgbClr val="FFFFFF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redirection list from background script</a:t>
            </a:r>
            <a:endParaRPr i="1" sz="1800">
              <a:solidFill>
                <a:srgbClr val="FFFFFF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Send them to the background process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Done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BACKGROUND PROCESS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1396" l="0" r="0" t="20946"/>
          <a:stretch/>
        </p:blipFill>
        <p:spPr>
          <a:xfrm>
            <a:off x="2155775" y="1046725"/>
            <a:ext cx="4667400" cy="375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DISPATCHER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If page address is in whitelist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Send the GREEN signal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Else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Send content to phish detector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results from phish detector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If phish is FALSE</a:t>
            </a:r>
            <a:endParaRPr i="1" sz="1800">
              <a:solidFill>
                <a:srgbClr val="FFFFFF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Send the GREEN signal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Else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Send the RED signal</a:t>
            </a:r>
            <a:endParaRPr i="1" sz="1800">
              <a:solidFill>
                <a:srgbClr val="FFFFFF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Send  content to target identifier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If target is found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Publish target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Else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No target matched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OUTLINE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910850" y="1571775"/>
            <a:ext cx="53223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INTRODUCTION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OVERALL OBJECTIVE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LITERATURE SURVEY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PROPOSED SYSTEM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HIGH LEVEL BLOCK DIAGRAM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MODULE LIST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IMPLEMENTATION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EVALUATION METRICS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REFERENCES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PHISH DETECTOR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For each page URL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the fuzzy set feature values for the URL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Load the saved random forest model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Publish the result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Done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FUZZY ROUGH SET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Compute indiscernibility matrix M(A)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Reduce M using absorption laws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 - number of non-empty fields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Initialise all fields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For all fields</a:t>
            </a:r>
            <a:endParaRPr i="1" sz="1800">
              <a:solidFill>
                <a:srgbClr val="FFFFFF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Compute fields using formulas R=SUT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Done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RANDOM FOREST MODEL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For each record in dataset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the fuzzy set feature values 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Create an arff file to save results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Done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Train the dataset with at least 7 splits as random forest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Save the model as pkl file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TARGET IDENTIFIER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Remove all href tags in page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Get the hash value for page content 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Compare with values in hash list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If match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	Display target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Else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	No target found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SHA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Begin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Input is an array 8 items long where each item is 32 bits.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Calculate all the function boxes and store those values. 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input, right shifted by 32 bits, into output. 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the function boxes.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(Input H + Ch + ( (Wt+Kt) AND 2^31 ) ) AND 2^31 As mod1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(sum1 + mod1) AND 2^31 as mod2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(d + mod2) AND 2^31 into output E 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(MA + mod2) AND 2^31 as mod3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Store (sum0 + mod3) AND 2^31 into output A</a:t>
            </a:r>
            <a:endParaRPr i="1" sz="18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Output is an array 8 items long where each item is 32 bits.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End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75" y="1131788"/>
            <a:ext cx="7168250" cy="35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WEB BROWSER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OUTPUT UI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Begin</a:t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If site is phish</a:t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	Change icon to red</a:t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	Display warning message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If site has target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	Display target link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Else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	Display no target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Else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Change icon to green</a:t>
            </a:r>
            <a:endParaRPr i="1" sz="17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	Display safe to proceed message</a:t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End</a:t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Add on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Background script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Content script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Background process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Dispatcher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Phish Detector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Target Identifier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Web Browser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HTML content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Output UI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IMPLEMENTATION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CONTENT SCRIPT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CONTENT SCRIPT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//Retrieve URL JS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tablink = tab.url;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//Retrieve Page content PHP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$site=$_POST['url'];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$html = file_get_contents($site);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Phishing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Lists of such sites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Time constraints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Computational resources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Vulnerabilities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Cross platform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BACKGROUND</a:t>
            </a:r>
            <a:r>
              <a:rPr b="1" lang="en" sz="3000">
                <a:solidFill>
                  <a:srgbClr val="FFFFFF"/>
                </a:solidFill>
              </a:rPr>
              <a:t> SCRIPT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BACKGROUND SCRIPT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//URL path item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url: pathItem.url,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status: pathItem.status_line,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redirect_type: pathItem.redirect_type,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redirect_url: pathItem.redirect_url,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meta_timer: pathItem.meta_timer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FEATURE SELECTION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FEATURE SELECTION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50" name="Google Shape;250;p4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selector = RoughSetsSelector()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X_selected = selector.fit(X, y).transform(X)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RANDOM FOREST MODEL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56" name="Google Shape;256;p46"/>
          <p:cNvPicPr preferRelativeResize="0"/>
          <p:nvPr/>
        </p:nvPicPr>
        <p:blipFill rotWithShape="1">
          <a:blip r:embed="rId3">
            <a:alphaModFix/>
          </a:blip>
          <a:srcRect b="0" l="0" r="47731" t="65442"/>
          <a:stretch/>
        </p:blipFill>
        <p:spPr>
          <a:xfrm>
            <a:off x="303800" y="1069098"/>
            <a:ext cx="8393549" cy="346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RANDOM FOREST MODEL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2" name="Google Shape;262;p47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//create model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clf4=RandomForestClassifier(min_samples_split=7)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clf4.fit(features_train, labels_train)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//save the model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joblib.dump(clf4, 'classifier/random_forest.pkl', compress=9)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//feature weightage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importances = clf4.feature_importances_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//confusion matrix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print metrics.confusion_matrix(labels_test, pred4)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TARGET IDENTIFIER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tags1 = get_tags(lxml.html.parse(path1))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tags2 = get_tags(lxml.html.parse(path2))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diff = difflib.SequenceMatcher()</a:t>
            </a:r>
            <a:endParaRPr i="1" sz="18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diff.set_seq1(tags1)</a:t>
            </a:r>
            <a:endParaRPr i="1" sz="1800">
              <a:solidFill>
                <a:srgbClr val="FFFFFF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diff.set_seq2(tags2)</a:t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	params['url'] = url</a:t>
            </a:r>
            <a:endParaRPr i="1" sz="1800">
              <a:solidFill>
                <a:srgbClr val="FFFFFF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r</a:t>
            </a:r>
            <a:r>
              <a:rPr i="1" lang="en" sz="1800">
                <a:solidFill>
                  <a:srgbClr val="FFFFFF"/>
                </a:solidFill>
              </a:rPr>
              <a:t>esponse=requests.get(url, headers=headers, params=params)</a:t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DISPATCHER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$decision=exec("python test.py $site 2&gt;&amp;1 ");</a:t>
            </a:r>
            <a:endParaRPr i="1" sz="1800">
              <a:solidFill>
                <a:srgbClr val="FFFFFF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echo $decision;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OUTPUT UI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HTML CONTENT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1007200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OVERALL OBJECTIVE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Create a phishing list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Cross Platform application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Web browser add-on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Provide temporal resilience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Remove false positives from list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EVALUATION METRICS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92" name="Google Shape;292;p52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Phish detection accuracy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Accuracy = (TP+TN)/(TP+TN+FP+FN)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Target detection ratio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Detection Ratio = (TP)/(TP+TN+FP+FN)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Memory usage profiling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Current total memory usage = </a:t>
            </a:r>
            <a:r>
              <a:rPr lang="en" sz="1800">
                <a:solidFill>
                  <a:srgbClr val="FFFFFF"/>
                </a:solidFill>
              </a:rPr>
              <a:t>Total Memory - (Free + Buffers + Cached)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Addon rendering time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Rendering Time = End time - Start time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Temporal resilience accuracy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Accuracy = (TP+TN)/(TP+TN+FP+FN)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REFERENCES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8" name="Google Shape;298;p53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LITERATURE SURVEY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IEEE Trans. Comput., vol. 66, no. 10, pp. 1717-1733, Oct. 2017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Implemented a client-side phishing prevention application.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Had background tasks communicate with a browser add-on.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Not platform independent.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AUTOMATIC PHISHING CLASSIFICATION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Colin Whittaker, Brian Ryner and Marria Nazif for Google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Proc. Netw. Distrib. Syst. Security Symp., 2010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Features used</a:t>
            </a:r>
            <a:endParaRPr sz="1800">
              <a:solidFill>
                <a:srgbClr val="FFFFFF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The URL of the page</a:t>
            </a:r>
            <a:endParaRPr sz="1800">
              <a:solidFill>
                <a:srgbClr val="FFFFFF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The HTML page contents</a:t>
            </a:r>
            <a:endParaRPr sz="1800">
              <a:solidFill>
                <a:srgbClr val="FFFFFF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The host server details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Needs blacklist updating.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CANTINA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Guang Xiang, Jason Hong, Carolyn P. Rose and  Lorrie Cranor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ACM Trans. Inf. Syst. Secur., 2011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Page similarity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SHA 1 algorithm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Easy to break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Performance gains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AUTO UPDATED WHITELIST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Ankit Kumar Jain and B. B. Gupta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EURASIP J. Inf. Secur., vol. 2016, no. 1, Dec. 2016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Whitelist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LcPeriod"/>
            </a:pPr>
            <a:r>
              <a:rPr lang="en" sz="1800">
                <a:solidFill>
                  <a:srgbClr val="FFFFFF"/>
                </a:solidFill>
              </a:rPr>
              <a:t>the domain name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LcPeriod"/>
            </a:pPr>
            <a:r>
              <a:rPr lang="en" sz="1800">
                <a:solidFill>
                  <a:srgbClr val="FFFFFF"/>
                </a:solidFill>
              </a:rPr>
              <a:t>the IP address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Reverts to old system if not in whitelist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FUZZY ROUGH SET FEATURE SELECTION TO ENHANCE PHISHING ATTACK DETECTION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Mahdieh Zabihimayvan and Derek Doran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IEEE International Conference on Fuzzy Systems, June 2019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Fuzzy Rough Set (FRS) theory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Feature selection algorithm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Random Forest classification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No third party features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